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sldIdLst>
    <p:sldId id="257" r:id="rId2"/>
    <p:sldId id="265" r:id="rId3"/>
    <p:sldId id="258" r:id="rId4"/>
    <p:sldId id="259" r:id="rId5"/>
    <p:sldId id="266" r:id="rId6"/>
    <p:sldId id="267" r:id="rId7"/>
    <p:sldId id="268" r:id="rId8"/>
    <p:sldId id="260" r:id="rId9"/>
    <p:sldId id="261" r:id="rId10"/>
    <p:sldId id="262" r:id="rId11"/>
    <p:sldId id="263" r:id="rId12"/>
    <p:sldId id="264" r:id="rId13"/>
    <p:sldId id="269" r:id="rId14"/>
    <p:sldId id="270" r:id="rId15"/>
    <p:sldId id="271" r:id="rId16"/>
    <p:sldId id="272" r:id="rId17"/>
    <p:sldId id="273" r:id="rId18"/>
    <p:sldId id="27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7F459289-B772-4E36-94F9-431090B79B4F}">
          <p14:sldIdLst>
            <p14:sldId id="257"/>
            <p14:sldId id="265"/>
            <p14:sldId id="258"/>
            <p14:sldId id="259"/>
            <p14:sldId id="266"/>
            <p14:sldId id="267"/>
            <p14:sldId id="268"/>
            <p14:sldId id="260"/>
            <p14:sldId id="261"/>
            <p14:sldId id="262"/>
            <p14:sldId id="263"/>
            <p14:sldId id="264"/>
            <p14:sldId id="269"/>
            <p14:sldId id="270"/>
            <p14:sldId id="271"/>
            <p14:sldId id="272"/>
            <p14:sldId id="273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09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1020" y="6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23"/>
            <a:ext cx="9144000" cy="6858000"/>
          </a:xfrm>
          <a:prstGeom prst="rect">
            <a:avLst/>
          </a:prstGeom>
        </p:spPr>
      </p:pic>
      <p:sp>
        <p:nvSpPr>
          <p:cNvPr id="9" name="Retângulo 8"/>
          <p:cNvSpPr/>
          <p:nvPr userDrawn="1"/>
        </p:nvSpPr>
        <p:spPr>
          <a:xfrm>
            <a:off x="5820355" y="6249725"/>
            <a:ext cx="3244132" cy="548640"/>
          </a:xfrm>
          <a:prstGeom prst="rect">
            <a:avLst/>
          </a:prstGeom>
          <a:solidFill>
            <a:srgbClr val="AF0917"/>
          </a:solidFill>
          <a:ln>
            <a:solidFill>
              <a:srgbClr val="AF09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308" y="6303902"/>
            <a:ext cx="2902226" cy="4700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7027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99582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7139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Retângulo 8"/>
          <p:cNvSpPr/>
          <p:nvPr userDrawn="1"/>
        </p:nvSpPr>
        <p:spPr>
          <a:xfrm>
            <a:off x="5820355" y="6249725"/>
            <a:ext cx="3244132" cy="548640"/>
          </a:xfrm>
          <a:prstGeom prst="rect">
            <a:avLst/>
          </a:prstGeom>
          <a:solidFill>
            <a:srgbClr val="AF0917"/>
          </a:solidFill>
          <a:ln>
            <a:solidFill>
              <a:srgbClr val="AF09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4797" y="6289035"/>
            <a:ext cx="2902226" cy="47001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7234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5696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9499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5362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0635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7563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5666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0676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A8FB4-ED44-4D05-B198-27467FCBC54D}" type="datetimeFigureOut">
              <a:rPr lang="pt-BR" smtClean="0"/>
              <a:t>04/11/2021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6CA9E-2D5F-40E7-B8FB-6BAE5B751AB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18379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sz="2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ESTRUTURAÇÃO DE UMA BASE DE DADOS VOLTADA AO TREINAMENTOS DE MODELOS DE RECONHECIMENTO DE SINAIS DE LIBRAS</a:t>
            </a:r>
            <a:br>
              <a:rPr lang="pt-B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ln>
            <a:noFill/>
          </a:ln>
          <a:effectLst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 prst="softRound"/>
          </a:sp3d>
        </p:spPr>
        <p:txBody>
          <a:bodyPr anchor="b"/>
          <a:lstStyle/>
          <a:p>
            <a:r>
              <a:rPr lang="pt-BR" dirty="0">
                <a:solidFill>
                  <a:schemeClr val="bg1"/>
                </a:solidFill>
              </a:rPr>
              <a:t>Carlos Augusto Hubert</a:t>
            </a:r>
          </a:p>
          <a:p>
            <a:r>
              <a:rPr lang="pt-BR" dirty="0">
                <a:solidFill>
                  <a:schemeClr val="bg1"/>
                </a:solidFill>
              </a:rPr>
              <a:t>Mateus Rocha Pereira</a:t>
            </a:r>
          </a:p>
        </p:txBody>
      </p:sp>
    </p:spTree>
    <p:extLst>
      <p:ext uri="{BB962C8B-B14F-4D97-AF65-F5344CB8AC3E}">
        <p14:creationId xmlns:p14="http://schemas.microsoft.com/office/powerpoint/2010/main" val="2901087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6C923A20-E795-4783-8AEF-C53727462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58" y="828676"/>
            <a:ext cx="2801038" cy="188181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A28E7C9-53BD-4D3C-A2A4-CD18BCF5C218}"/>
              </a:ext>
            </a:extLst>
          </p:cNvPr>
          <p:cNvSpPr txBox="1"/>
          <p:nvPr/>
        </p:nvSpPr>
        <p:spPr>
          <a:xfrm>
            <a:off x="576834" y="2840613"/>
            <a:ext cx="2302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Configuração de mãos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EFD48B3-C33D-4CAC-B7D1-10697BBA8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9437" y="936775"/>
            <a:ext cx="2801038" cy="1793725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245E3051-BB09-4590-8B2D-F29E62DBE5D1}"/>
              </a:ext>
            </a:extLst>
          </p:cNvPr>
          <p:cNvSpPr txBox="1"/>
          <p:nvPr/>
        </p:nvSpPr>
        <p:spPr>
          <a:xfrm>
            <a:off x="6305349" y="2937784"/>
            <a:ext cx="2169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Ponto de articulação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D06B1E23-3899-47A1-AAA0-162A4E5446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1388" y="3340070"/>
            <a:ext cx="2873578" cy="1881812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1160978-1161-449F-8F1B-C550335B74CF}"/>
              </a:ext>
            </a:extLst>
          </p:cNvPr>
          <p:cNvSpPr txBox="1"/>
          <p:nvPr/>
        </p:nvSpPr>
        <p:spPr>
          <a:xfrm>
            <a:off x="920528" y="5352008"/>
            <a:ext cx="1615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Movimentação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07EA0720-D251-4BB3-BBE2-42BE40D2E6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89819" y="3514400"/>
            <a:ext cx="2200275" cy="1609725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E3A4BF30-1FBD-460D-8806-0542086B39A7}"/>
              </a:ext>
            </a:extLst>
          </p:cNvPr>
          <p:cNvSpPr txBox="1"/>
          <p:nvPr/>
        </p:nvSpPr>
        <p:spPr>
          <a:xfrm>
            <a:off x="6305349" y="5331409"/>
            <a:ext cx="2169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Orientação de mãos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1411B036-6AF6-4B0D-838E-C608CFE5AFD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18025" y="2257804"/>
            <a:ext cx="3018735" cy="1534950"/>
          </a:xfrm>
          <a:prstGeom prst="rect">
            <a:avLst/>
          </a:prstGeom>
        </p:spPr>
      </p:pic>
      <p:sp>
        <p:nvSpPr>
          <p:cNvPr id="21" name="CaixaDeTexto 20">
            <a:extLst>
              <a:ext uri="{FF2B5EF4-FFF2-40B4-BE49-F238E27FC236}">
                <a16:creationId xmlns:a16="http://schemas.microsoft.com/office/drawing/2014/main" id="{917C2055-ED7F-4820-BEC1-9E2DE804FBAF}"/>
              </a:ext>
            </a:extLst>
          </p:cNvPr>
          <p:cNvSpPr txBox="1"/>
          <p:nvPr/>
        </p:nvSpPr>
        <p:spPr>
          <a:xfrm>
            <a:off x="3842188" y="3792754"/>
            <a:ext cx="1770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Expressão faciais</a:t>
            </a:r>
          </a:p>
        </p:txBody>
      </p:sp>
    </p:spTree>
    <p:extLst>
      <p:ext uri="{BB962C8B-B14F-4D97-AF65-F5344CB8AC3E}">
        <p14:creationId xmlns:p14="http://schemas.microsoft.com/office/powerpoint/2010/main" val="2743701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863D401-A0CF-4CF6-A781-EBD0606F42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1" y="261937"/>
            <a:ext cx="4165600" cy="3402714"/>
          </a:xfrm>
          <a:prstGeom prst="rect">
            <a:avLst/>
          </a:prstGeom>
        </p:spPr>
      </p:pic>
      <p:pic>
        <p:nvPicPr>
          <p:cNvPr id="6150" name="Picture 6" descr="Visão computacional: O que é? Como funciona?">
            <a:extLst>
              <a:ext uri="{FF2B5EF4-FFF2-40B4-BE49-F238E27FC236}">
                <a16:creationId xmlns:a16="http://schemas.microsoft.com/office/drawing/2014/main" id="{A590C12D-102F-4DE6-80DD-2271BA013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882" y="3124200"/>
            <a:ext cx="5096017" cy="2862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36221A1-DC0E-4153-83A0-DFADE2374462}"/>
              </a:ext>
            </a:extLst>
          </p:cNvPr>
          <p:cNvSpPr txBox="1"/>
          <p:nvPr/>
        </p:nvSpPr>
        <p:spPr>
          <a:xfrm>
            <a:off x="5069171" y="1778628"/>
            <a:ext cx="2723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Processamento de Imagem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3C5B591-143B-4BFE-9ED0-4BD0A1343C7C}"/>
              </a:ext>
            </a:extLst>
          </p:cNvPr>
          <p:cNvSpPr txBox="1"/>
          <p:nvPr/>
        </p:nvSpPr>
        <p:spPr>
          <a:xfrm>
            <a:off x="886182" y="4370665"/>
            <a:ext cx="2159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Visão Computacional</a:t>
            </a:r>
          </a:p>
        </p:txBody>
      </p:sp>
    </p:spTree>
    <p:extLst>
      <p:ext uri="{BB962C8B-B14F-4D97-AF65-F5344CB8AC3E}">
        <p14:creationId xmlns:p14="http://schemas.microsoft.com/office/powerpoint/2010/main" val="757445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6" name="Picture 8">
            <a:extLst>
              <a:ext uri="{FF2B5EF4-FFF2-40B4-BE49-F238E27FC236}">
                <a16:creationId xmlns:a16="http://schemas.microsoft.com/office/drawing/2014/main" id="{5A996D05-D841-4683-BF28-93DFED726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39" y="390525"/>
            <a:ext cx="4915180" cy="3038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2AD500BD-9A11-431B-A9D1-7445214ED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9500" y="2438400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6C658847-3A27-4C21-85E6-223B2AA9F7B9}"/>
              </a:ext>
            </a:extLst>
          </p:cNvPr>
          <p:cNvSpPr txBox="1"/>
          <p:nvPr/>
        </p:nvSpPr>
        <p:spPr>
          <a:xfrm>
            <a:off x="5427978" y="1725096"/>
            <a:ext cx="2580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Tipos primitivos de dados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30546915-AFDC-4F60-A7E6-D7BCB0DD08C7}"/>
              </a:ext>
            </a:extLst>
          </p:cNvPr>
          <p:cNvSpPr txBox="1"/>
          <p:nvPr/>
        </p:nvSpPr>
        <p:spPr>
          <a:xfrm>
            <a:off x="1365707" y="4082534"/>
            <a:ext cx="2931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Tipos de ordenação de dados</a:t>
            </a:r>
          </a:p>
        </p:txBody>
      </p:sp>
    </p:spTree>
    <p:extLst>
      <p:ext uri="{BB962C8B-B14F-4D97-AF65-F5344CB8AC3E}">
        <p14:creationId xmlns:p14="http://schemas.microsoft.com/office/powerpoint/2010/main" val="24824391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8B5EF303-817D-4C30-85D7-AE48FE678B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63" y="411163"/>
            <a:ext cx="3314700" cy="2009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>
            <a:extLst>
              <a:ext uri="{FF2B5EF4-FFF2-40B4-BE49-F238E27FC236}">
                <a16:creationId xmlns:a16="http://schemas.microsoft.com/office/drawing/2014/main" id="{1F070E78-7BDC-47BA-BAA7-316A78D53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4414840"/>
            <a:ext cx="3838575" cy="1400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38498C55-7818-48C9-A736-265968F276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7293" y="2863851"/>
            <a:ext cx="2560637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5" name="Picture 5">
            <a:extLst>
              <a:ext uri="{FF2B5EF4-FFF2-40B4-BE49-F238E27FC236}">
                <a16:creationId xmlns:a16="http://schemas.microsoft.com/office/drawing/2014/main" id="{44DF8EC9-6B02-4390-8525-9A36B98B2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625" y="90488"/>
            <a:ext cx="2835275" cy="2651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6" name="Picture 6">
            <a:extLst>
              <a:ext uri="{FF2B5EF4-FFF2-40B4-BE49-F238E27FC236}">
                <a16:creationId xmlns:a16="http://schemas.microsoft.com/office/drawing/2014/main" id="{1B08D425-C0CE-45DC-831A-B377A9E44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063" y="3549651"/>
            <a:ext cx="360045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01766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52A77A-6D6F-41AB-9108-6C2013AB0BBC}"/>
              </a:ext>
            </a:extLst>
          </p:cNvPr>
          <p:cNvSpPr txBox="1">
            <a:spLocks/>
          </p:cNvSpPr>
          <p:nvPr/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Metodologia</a:t>
            </a:r>
          </a:p>
        </p:txBody>
      </p:sp>
    </p:spTree>
    <p:extLst>
      <p:ext uri="{BB962C8B-B14F-4D97-AF65-F5344CB8AC3E}">
        <p14:creationId xmlns:p14="http://schemas.microsoft.com/office/powerpoint/2010/main" val="1503681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>
            <a:extLst>
              <a:ext uri="{FF2B5EF4-FFF2-40B4-BE49-F238E27FC236}">
                <a16:creationId xmlns:a16="http://schemas.microsoft.com/office/drawing/2014/main" id="{D67311F4-D616-4A14-8EE7-32CECAD4B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" y="2425872"/>
            <a:ext cx="5041900" cy="2006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8" name="Picture 4">
            <a:extLst>
              <a:ext uri="{FF2B5EF4-FFF2-40B4-BE49-F238E27FC236}">
                <a16:creationId xmlns:a16="http://schemas.microsoft.com/office/drawing/2014/main" id="{D7E944F1-8246-40B6-B10C-9D23F5ADBF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160" y="119063"/>
            <a:ext cx="4320539" cy="2700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0" name="Picture 6">
            <a:extLst>
              <a:ext uri="{FF2B5EF4-FFF2-40B4-BE49-F238E27FC236}">
                <a16:creationId xmlns:a16="http://schemas.microsoft.com/office/drawing/2014/main" id="{555587C7-9C62-405E-B7F8-BF5580245D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3004" y="3644900"/>
            <a:ext cx="3752850" cy="2501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91320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EFDCDC-B6F2-49DE-BEB8-E1A75A68F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Etapas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CEB4B3B-F55B-4788-9A57-3AB8D0BD37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4997450" cy="4351338"/>
          </a:xfrm>
        </p:spPr>
        <p:txBody>
          <a:bodyPr/>
          <a:lstStyle/>
          <a:p>
            <a:r>
              <a:rPr lang="pt-BR" dirty="0"/>
              <a:t>Sinais</a:t>
            </a:r>
          </a:p>
          <a:p>
            <a:r>
              <a:rPr lang="pt-BR" dirty="0"/>
              <a:t>Arquitetura de dados</a:t>
            </a:r>
          </a:p>
          <a:p>
            <a:r>
              <a:rPr lang="pt-BR" dirty="0" err="1"/>
              <a:t>OpenCV</a:t>
            </a:r>
            <a:r>
              <a:rPr lang="pt-BR" dirty="0"/>
              <a:t> e </a:t>
            </a:r>
            <a:r>
              <a:rPr lang="pt-BR" dirty="0" err="1"/>
              <a:t>MediaPipe</a:t>
            </a:r>
            <a:endParaRPr lang="pt-BR" dirty="0"/>
          </a:p>
          <a:p>
            <a:r>
              <a:rPr lang="pt-BR" dirty="0"/>
              <a:t>Ciclos de captura</a:t>
            </a:r>
          </a:p>
          <a:p>
            <a:r>
              <a:rPr lang="pt-BR" dirty="0"/>
              <a:t>Estruturação da base de dados</a:t>
            </a:r>
          </a:p>
          <a:p>
            <a:r>
              <a:rPr lang="pt-BR" dirty="0"/>
              <a:t>Método avaliativo</a:t>
            </a:r>
          </a:p>
        </p:txBody>
      </p:sp>
    </p:spTree>
    <p:extLst>
      <p:ext uri="{BB962C8B-B14F-4D97-AF65-F5344CB8AC3E}">
        <p14:creationId xmlns:p14="http://schemas.microsoft.com/office/powerpoint/2010/main" val="4271763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52A77A-6D6F-41AB-9108-6C2013AB0BBC}"/>
              </a:ext>
            </a:extLst>
          </p:cNvPr>
          <p:cNvSpPr txBox="1">
            <a:spLocks/>
          </p:cNvSpPr>
          <p:nvPr/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Considerações Finais</a:t>
            </a:r>
          </a:p>
        </p:txBody>
      </p:sp>
    </p:spTree>
    <p:extLst>
      <p:ext uri="{BB962C8B-B14F-4D97-AF65-F5344CB8AC3E}">
        <p14:creationId xmlns:p14="http://schemas.microsoft.com/office/powerpoint/2010/main" val="3283571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C71297-3E9A-4B3D-8A64-B849D02F0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050" y="2602309"/>
            <a:ext cx="2419350" cy="1653382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/>
              <a:t>Obrigado pela atenção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83743499-A316-4D92-B481-62E9265B80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9950" y="1452562"/>
            <a:ext cx="3810000" cy="395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003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52A77A-6D6F-41AB-9108-6C2013AB0BBC}"/>
              </a:ext>
            </a:extLst>
          </p:cNvPr>
          <p:cNvSpPr txBox="1">
            <a:spLocks/>
          </p:cNvSpPr>
          <p:nvPr/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1917066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ntenda como funciona o Implante Coclear">
            <a:extLst>
              <a:ext uri="{FF2B5EF4-FFF2-40B4-BE49-F238E27FC236}">
                <a16:creationId xmlns:a16="http://schemas.microsoft.com/office/drawing/2014/main" id="{3A30E4A7-413F-444A-9480-BB6F16AB33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" y="1809750"/>
            <a:ext cx="714375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1281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EA2377CD-EA1B-43B0-8A42-D06A8E1A31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50" y="1095375"/>
            <a:ext cx="834390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6218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nclusão não é só divulgação: Contra a exclusão do curso de Letras-Libras  da UFJF - Esquerda Online">
            <a:extLst>
              <a:ext uri="{FF2B5EF4-FFF2-40B4-BE49-F238E27FC236}">
                <a16:creationId xmlns:a16="http://schemas.microsoft.com/office/drawing/2014/main" id="{1C610753-CC74-417A-8A39-9C01991B1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57" y="1103313"/>
            <a:ext cx="7634885" cy="4370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52407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>
            <a:extLst>
              <a:ext uri="{FF2B5EF4-FFF2-40B4-BE49-F238E27FC236}">
                <a16:creationId xmlns:a16="http://schemas.microsoft.com/office/drawing/2014/main" id="{6EC1D836-BA6B-4C4E-8694-539DA858D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269875"/>
            <a:ext cx="4876800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4" name="Picture 8">
            <a:extLst>
              <a:ext uri="{FF2B5EF4-FFF2-40B4-BE49-F238E27FC236}">
                <a16:creationId xmlns:a16="http://schemas.microsoft.com/office/drawing/2014/main" id="{A7EE5252-A3D2-49F1-898E-9969ACD2D8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6300" y="1354932"/>
            <a:ext cx="4289425" cy="321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>
            <a:extLst>
              <a:ext uri="{FF2B5EF4-FFF2-40B4-BE49-F238E27FC236}">
                <a16:creationId xmlns:a16="http://schemas.microsoft.com/office/drawing/2014/main" id="{B6005160-B9CA-4872-868F-4CA7A28ABE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3381376"/>
            <a:ext cx="5641365" cy="238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0892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52A77A-6D6F-41AB-9108-6C2013AB0BBC}"/>
              </a:ext>
            </a:extLst>
          </p:cNvPr>
          <p:cNvSpPr txBox="1">
            <a:spLocks/>
          </p:cNvSpPr>
          <p:nvPr/>
        </p:nvSpPr>
        <p:spPr>
          <a:xfrm>
            <a:off x="623888" y="1709738"/>
            <a:ext cx="7886700" cy="2852737"/>
          </a:xfrm>
          <a:prstGeom prst="rect">
            <a:avLst/>
          </a:prstGeom>
        </p:spPr>
        <p:txBody>
          <a:bodyPr anchor="b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Fundamentação Teórica</a:t>
            </a:r>
          </a:p>
        </p:txBody>
      </p:sp>
    </p:spTree>
    <p:extLst>
      <p:ext uri="{BB962C8B-B14F-4D97-AF65-F5344CB8AC3E}">
        <p14:creationId xmlns:p14="http://schemas.microsoft.com/office/powerpoint/2010/main" val="1257558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8" name="Picture 6" descr="Fachada do Instituto Nacional de Educação de Surdos - INES, Rio de Janeiro,  setembro de 1959. Arquivo Nacional. Fundo Correio … | Rio de janeiro, Rio,  Fotos antigas">
            <a:extLst>
              <a:ext uri="{FF2B5EF4-FFF2-40B4-BE49-F238E27FC236}">
                <a16:creationId xmlns:a16="http://schemas.microsoft.com/office/drawing/2014/main" id="{4597BDDD-A187-48A8-8225-FB5BD4D9F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6" y="816127"/>
            <a:ext cx="5245100" cy="5225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Pedro II do Brasil – Wikipédia, a enciclopédia livre">
            <a:extLst>
              <a:ext uri="{FF2B5EF4-FFF2-40B4-BE49-F238E27FC236}">
                <a16:creationId xmlns:a16="http://schemas.microsoft.com/office/drawing/2014/main" id="{E1C17066-8E13-4BB0-A481-7A0A6792BA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475" y="816127"/>
            <a:ext cx="1847850" cy="2476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História do surdo | meusite">
            <a:extLst>
              <a:ext uri="{FF2B5EF4-FFF2-40B4-BE49-F238E27FC236}">
                <a16:creationId xmlns:a16="http://schemas.microsoft.com/office/drawing/2014/main" id="{4E382337-381F-427E-9E97-C5AB8BA3FA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2475" y="3649292"/>
            <a:ext cx="1847849" cy="2321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27B909DF-432A-4BB4-8825-963FCABA7745}"/>
              </a:ext>
            </a:extLst>
          </p:cNvPr>
          <p:cNvSpPr txBox="1"/>
          <p:nvPr/>
        </p:nvSpPr>
        <p:spPr>
          <a:xfrm>
            <a:off x="7680324" y="1869711"/>
            <a:ext cx="140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Dom Pedro II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425DB5E5-06BD-48D8-97AA-2C4D22C4822D}"/>
              </a:ext>
            </a:extLst>
          </p:cNvPr>
          <p:cNvSpPr txBox="1"/>
          <p:nvPr/>
        </p:nvSpPr>
        <p:spPr>
          <a:xfrm>
            <a:off x="7680324" y="4625306"/>
            <a:ext cx="1288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Ernest Huet</a:t>
            </a:r>
          </a:p>
        </p:txBody>
      </p:sp>
    </p:spTree>
    <p:extLst>
      <p:ext uri="{BB962C8B-B14F-4D97-AF65-F5344CB8AC3E}">
        <p14:creationId xmlns:p14="http://schemas.microsoft.com/office/powerpoint/2010/main" val="22514993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Signs of Diplomacy - International Day of Sign Languages - United States  Department of State">
            <a:extLst>
              <a:ext uri="{FF2B5EF4-FFF2-40B4-BE49-F238E27FC236}">
                <a16:creationId xmlns:a16="http://schemas.microsoft.com/office/drawing/2014/main" id="{10BD2D54-D02D-428B-A9A5-4F31597A6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1198" y="1193800"/>
            <a:ext cx="6241604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779313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508</TotalTime>
  <Words>82</Words>
  <Application>Microsoft Office PowerPoint</Application>
  <PresentationFormat>Apresentação na tela (4:3)</PresentationFormat>
  <Paragraphs>26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Personalizar design</vt:lpstr>
      <vt:lpstr>ESTRUTURAÇÃO DE UMA BASE DE DADOS VOLTADA AO TREINAMENTOS DE MODELOS DE RECONHECIMENTO DE SINAIS DE LIBRAS 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Etapas</vt:lpstr>
      <vt:lpstr>Apresentação do PowerPoint</vt:lpstr>
      <vt:lpstr>Obrigado pela atenção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Karina Joana Batista Cavalieri</dc:creator>
  <cp:lastModifiedBy>MATEUS PEREIRA</cp:lastModifiedBy>
  <cp:revision>6</cp:revision>
  <dcterms:created xsi:type="dcterms:W3CDTF">2019-04-23T18:42:48Z</dcterms:created>
  <dcterms:modified xsi:type="dcterms:W3CDTF">2021-11-04T20:34:43Z</dcterms:modified>
</cp:coreProperties>
</file>

<file path=docProps/thumbnail.jpeg>
</file>